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17320400"/>
        <c:axId val="417320008"/>
        <c:axId val="0"/>
      </c:bar3DChart>
      <c:catAx>
        <c:axId val="417320400"/>
        <c:scaling>
          <c:orientation val="minMax"/>
        </c:scaling>
        <c:delete val="0"/>
        <c:axPos val="b"/>
        <c:numFmt formatCode="General" sourceLinked="1"/>
        <c:majorTickMark val="out"/>
        <c:minorTickMark val="none"/>
        <c:tickLblPos val="nextTo"/>
        <c:crossAx val="417320008"/>
        <c:crosses val="autoZero"/>
        <c:auto val="1"/>
        <c:lblAlgn val="ctr"/>
        <c:lblOffset val="100"/>
        <c:noMultiLvlLbl val="0"/>
      </c:catAx>
      <c:valAx>
        <c:axId val="417320008"/>
        <c:scaling>
          <c:orientation val="minMax"/>
        </c:scaling>
        <c:delete val="0"/>
        <c:axPos val="l"/>
        <c:majorGridlines/>
        <c:numFmt formatCode="General" sourceLinked="1"/>
        <c:majorTickMark val="out"/>
        <c:minorTickMark val="none"/>
        <c:tickLblPos val="nextTo"/>
        <c:crossAx val="4173204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60772"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186</cp:revision>
  <dcterms:created xsi:type="dcterms:W3CDTF">2005-03-16T15:57:41Z</dcterms:created>
  <dcterms:modified xsi:type="dcterms:W3CDTF">2017-03-06T21:38:27Z</dcterms:modified>
</cp:coreProperties>
</file>